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fy"/>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y"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72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De Twadde Soan is ferlern gien en wurdt fûn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a:t>
            </a:r>
            <a:r xmlns:a="http://schemas.openxmlformats.org/drawingml/2006/main">
              <a:rPr altLang="en-US" lang="fy" sz="4000">
                <a:solidFill>
                  <a:srgbClr val="ff0000"/>
                </a:solidFill>
              </a:rPr>
              <a:t> </a:t>
            </a:r>
            <a:r xmlns:a="http://schemas.openxmlformats.org/drawingml/2006/main">
              <a:rPr altLang="ko-KR" lang="fy" sz="4000">
                <a:solidFill>
                  <a:srgbClr val="ff0000"/>
                </a:solidFill>
              </a:rPr>
              <a:t>Quiz</a:t>
            </a:r>
            <a:r xmlns:a="http://schemas.openxmlformats.org/drawingml/2006/main">
              <a:rPr altLang="en-US" lang="fy"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Hoe behannele de heit de twadde soan doe't er werom kaam?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Hy skopte de twadde soan út.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Hy sloech de twadde soan.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Hy seach de twadde soan net.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Hy ferwolkomme de twadde soan graach.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Hy ferwolkomme de twadde soan graach.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81It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In skuldeasker dy't tsientûzen talinten skuldich hie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y" sz="3600"/>
              <a:t>'Moasten jo net barmhertich wêze oer jo meitsjinner lykas ik oer dy haw?'</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18:</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Der wie in man dy't de kening tsientûzenen talinten skuldich hie. De kening krige meilijen oer de man, skreau de skuld ôf.</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Mar do't dy man útgyng, foun er ien fen syn tsjinstfeinten, dy't him hûndert denarii skuldich hie. Hy pakte him en wie lilk op him. "Betelje werom wat jo my skuldich binne!"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En hy smiet syn tsjinstfeint yn 'e finzenis. De kening hearde dit nijs fan syn oare feint.</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 waerd de kening lilk en rôp de feint werom. "Ik haw al dy skuld fan jo annulearre, om't jo my smeekte. Moasten jo net genede hawwe oer jo meitsjinners lykas ik oer jo hie?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sei: "Lykas ús Heit yn 'e himel jo ferjûn hat, moatte jo elkoar ferjaan."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In feint waard frijmakke fan in tige grutte skuld fan tsientûzen talinten.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Mar hy ferjoech syn tsjinstfeint, dy't him hûndert denarii skuldich wie, net.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Dit is in ûntankbere hâlding.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waarden ek ferjûn en bewarre troch genede troch Jezus.</a:t>
            </a:r>
            <a:r xmlns:a="http://schemas.openxmlformats.org/drawingml/2006/main">
              <a:rPr altLang="en-US" lang="fy" sz="3200">
                <a:solidFill>
                  <a:schemeClr val="tx1">
                    <a:lumMod val="65000"/>
                    <a:lumOff val="35000"/>
                  </a:schemeClr>
                </a:solidFill>
              </a:rPr>
              <a:t> </a:t>
            </a:r>
            <a:r xmlns:a="http://schemas.openxmlformats.org/drawingml/2006/main">
              <a:rPr altLang="ko-KR" lang="fy" sz="3200">
                <a:solidFill>
                  <a:schemeClr val="tx1">
                    <a:lumMod val="65000"/>
                    <a:lumOff val="35000"/>
                  </a:schemeClr>
                </a:solidFill>
              </a:rPr>
              <a:t>As wy dy genede net ferjitte, moatte wy dejingen ferjaan dy't ús ferkeard dien hawwe.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Jesu?</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ús ferjaan en hâldt fan ús oant it ein.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Hoefolle jild krige er ôfskreaun troch de kening??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hûndert denarii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twahûndert denarii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hûndert talinten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tsien tûzen talinten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tsien tûzen talinten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y" sz="4000"/>
              <a:t>Want dizze soan fan my wie dea en is wer libben; hy wie ferlern en is fûn.' Sa begûnen se te fieren.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y" sz="3600"/>
              <a:t>'Moasten jo net barmhertich wêze oer jo meitsjinner lykas ik oer dy haw?'</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18:</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82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Hosanna oan de Soan fan David!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fy" sz="3600"/>
              <a:t>De skaren dy't foar him gongen en dejingen dy't folgen, rôpen: "Hosanna foar de Soan fan David!" "Sillich is hy dy't komt yn 'e namme des Heare!" "Hosanna in de heechste!"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fy" altLang="ko-KR" sz="2600">
                <a:solidFill>
                  <a:schemeClr val="tx1">
                    <a:lumMod val="65000"/>
                    <a:lumOff val="35000"/>
                  </a:schemeClr>
                </a:solidFill>
              </a:rPr>
              <a:t>Doe't Jezus Jeruzalem oankaam, stjoerde er twa learlingen, sizzende: Gean nei it doarp, en dû silst in ezel fine mei har kjeld by har. Meitsje se los en bring se nei my."</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Twa learlingen gongen it doarp yn en diene sa't Jezus harren sein hie.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Se fûnen de ezel. "De Heare hat se nedich." Doe stjoerde de eigner se fuort.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siet op in poppe ezel en kaam Jeruzalem yn. De skaren dy't foar him gongen en rôpen: "Hosanna oan de Soan fan David!"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It feit dat Jezus in poppe ezel ried en dat hy waard wolkom hjitten troch de mannichte waard dien neffens de opnommen profesije fan 'e Bibel. Mar nimmen wist der fan.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"Jezus ried in fôle fan in ezel, en de skaren rôpen,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'Hosanna oan 'e Soan fan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Se waarden allegear profetearre yn 'e Bibel.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Jezus libbe troch hearrigens,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lykas skreaun yn 'e Bibel.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dy't Jezus folgje moatte ek harkje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Gods wurd yngeand.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ús kening weardich fan lof en gloarje.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y">
                <a:solidFill>
                  <a:schemeClr val="tx1">
                    <a:lumMod val="50000"/>
                    <a:lumOff val="50000"/>
                  </a:schemeClr>
                </a:solidFill>
              </a:rPr>
              <a:t>No.. 73 It Wurd fan God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fy" sz="4400"/>
              <a:t>Jezus wekket Lazarus op út 'e deaden</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ried Jezus yn Jeruzalem?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in fôle fan in ezel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in poppe hynder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in poppe oaljefant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in poppe kamiel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① </a:t>
            </a:r>
            <a:r xmlns:a="http://schemas.openxmlformats.org/drawingml/2006/main">
              <a:rPr altLang="ko-KR" lang="fy" sz="2800">
                <a:solidFill>
                  <a:srgbClr val="ff0000"/>
                </a:solidFill>
              </a:rPr>
              <a:t>in fôle fan in ezel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fy" sz="3600"/>
              <a:t>De skaren dy't foar him gongen en dejingen dy't folgen, rôpen: "Hosanna foar de Soan fan David!" "Sillich is hy dy't komt yn 'e namme des Heare!" "Hosanna in de heechste!"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83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Myn hûs is in hûs fan gebed.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y" sz="3600"/>
              <a:t>"It stiet skreaun," sei er tsjin hjar, "Myn hûs sil neamd wurde in hûs fan gebed," mar jimme meitsje it in "kool fan rôvers."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kaam de timpel yn Jeruzalem yn. D'r wiene in protte keaplju en jildwikselers yn 'e timpel.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Jezus kearde de tafels fan 'e jildwikselers en de banken fan' e dowen dy't ferkeapje. Hy ried dêr allegearre dy't kochten en ferkochten.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sei lilk: "Der stiet skreaun: Myn hûs sil in hûs fan gebed neamd wurde, mar jo meitsje it in hoale fan rôvers."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dreau de keaplju út 'e timpel en genêze de siken yn 'e timpel.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y" sz="3600">
                <a:solidFill>
                  <a:schemeClr val="tx1">
                    <a:lumMod val="65000"/>
                    <a:lumOff val="35000"/>
                  </a:schemeClr>
                </a:solidFill>
              </a:rPr>
              <a:t>De timpel, de tsjerke, is it plak om God te oanbidden en te bidden.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Jezus wie lilk op 'e mannichte dy't it yn in bedriuw makke.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Wêr komme jo foar nei tsjerke?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Yn 'e tsjerke moatte jo God moetsje mei oanbidding en gebed.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 eigner fan 'e tsjerke. Jezus is dejinge dy't ús oanbidding en gebeden fan 'e tsjerke ûntfangt.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y" sz="3600"/>
              <a:t>Jezus sei tsjin har: Ik bin de opstanning en it libben. Wa't yn My leaut, sil libje, ek al stjert er;</a:t>
            </a:r>
            <a:endParaRPr xmlns:a="http://schemas.openxmlformats.org/drawingml/2006/main" altLang="ko-KR" lang="en-US" sz="3600"/>
          </a:p>
          <a:p>
            <a:pPr xmlns:a="http://schemas.openxmlformats.org/drawingml/2006/main" lvl="0">
              <a:defRPr/>
            </a:pPr>
            <a:r xmlns:a="http://schemas.openxmlformats.org/drawingml/2006/main">
              <a:rPr altLang="ko-KR" lang="fy" sz="3600"/>
              <a:t>en hwa't libbet en yn my leaut, scil nea stjerre. Leausto dit?"</a:t>
            </a:r>
            <a:endParaRPr xmlns:a="http://schemas.openxmlformats.org/drawingml/2006/main" altLang="ko-KR" lang="en-US" sz="3600"/>
          </a:p>
          <a:p>
            <a:pPr xmlns:a="http://schemas.openxmlformats.org/drawingml/2006/main" lvl="0">
              <a:defRPr/>
            </a:pPr>
            <a:r xmlns:a="http://schemas.openxmlformats.org/drawingml/2006/main">
              <a:rPr altLang="ko-KR" lang="fy"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11:</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 hat Jezus út 'e timpel ferdreaun?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Joaden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Heiden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Priester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Keaplju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Keaplju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y" sz="3600"/>
              <a:t>"It stiet skreaun," sei er tsjin hjar, "Myn hûs sil neamd wurde in hûs fan gebed," mar jimme meitsje it in "kool fan rôvers."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84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woske de fuotten fan syn learlingen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y" sz="3600"/>
              <a:t>No't ik, jo Hear en Learaar, jo fuotten wosken haw, moatte jo ek inoars fuotten waskje.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hie it lêste miel mei syn learlingen. Jezus wist dat dit syn lêste miel wie mei syn learlingen.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Jezus brocht ynienen wetter nei it bekken, en hy begon de fuotten fan syn learlingen ien foar ien te waskjen.</a:t>
            </a:r>
            <a:r xmlns:a="http://schemas.openxmlformats.org/drawingml/2006/main">
              <a:rPr lang="fy"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it oan Petrus wie, sei Petrus: "Wêrom wasket de Heare ús fuotten? Ik sil net waskje!"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antwurde. "As ik jo fuotten net waskje, hawwe jo en ik der neat oan. Jo sille it no miskien net goed begripe, mar op in dei sille jo it begripe."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"Ik wosken jim fuotten om in foarbyld te jaan. Waskje fan no ôf inoars fuotten en wurde de minsken dy't inoar tsjinje."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y" sz="3600">
                <a:solidFill>
                  <a:schemeClr val="tx1">
                    <a:lumMod val="65000"/>
                    <a:lumOff val="35000"/>
                  </a:schemeClr>
                </a:solidFill>
              </a:rPr>
              <a:t>Yn 'e wrâld tsjinje lege minsken hege minsken, mar krekt oarsom waske Jezus de fuotten fan syn learlingen en joech it op</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syn libben foar ús.</a:t>
            </a:r>
            <a:r xmlns:a="http://schemas.openxmlformats.org/drawingml/2006/main">
              <a:rPr altLang="en-US" lang="fy" sz="3600">
                <a:solidFill>
                  <a:schemeClr val="tx1">
                    <a:lumMod val="65000"/>
                    <a:lumOff val="35000"/>
                  </a:schemeClr>
                </a:solidFill>
              </a:rPr>
              <a:t> </a:t>
            </a:r>
            <a:r xmlns:a="http://schemas.openxmlformats.org/drawingml/2006/main">
              <a:rPr altLang="ko-KR" lang="fy" sz="3600">
                <a:solidFill>
                  <a:schemeClr val="tx1">
                    <a:lumMod val="65000"/>
                    <a:lumOff val="35000"/>
                  </a:schemeClr>
                </a:solidFill>
              </a:rPr>
              <a:t>As wy learlingen fan Jezus binne, soene wy bliid wêze moatte om inoar op it legere plak te tsjinjen, ynstee fan op it hegere plak behannele te wurden.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Op in dei kaam it nijs nei Jezus. "Lazarus is siik. Kom asjebleaft gau en genêze him."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r xmlns:a="http://schemas.openxmlformats.org/drawingml/2006/main">
              <a:rPr altLang="en-US" lang="fy" sz="3600">
                <a:solidFill>
                  <a:srgbClr val="0070c0"/>
                </a:solidFill>
              </a:rPr>
              <a:t> </a:t>
            </a:r>
            <a:r xmlns:a="http://schemas.openxmlformats.org/drawingml/2006/main">
              <a:rPr altLang="ko-KR" lang="fy"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 heechste man, mar hy is op it leechste plak kommen en hat ree west om ús allegearre te tsjinjen.</a:t>
            </a:r>
            <a:r xmlns:a="http://schemas.openxmlformats.org/drawingml/2006/main">
              <a:rPr altLang="en-US" lang="fy"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 liet Jezus net syn fuotten waskje?</a:t>
            </a:r>
            <a:r xmlns:a="http://schemas.openxmlformats.org/drawingml/2006/main">
              <a:rPr altLang="en-US" lang="fy"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Joannes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Piter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Judas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③ </a:t>
            </a:r>
            <a:r xmlns:a="http://schemas.openxmlformats.org/drawingml/2006/main">
              <a:rPr altLang="ko-KR" lang="fy" sz="2800">
                <a:solidFill>
                  <a:srgbClr val="ff0000"/>
                </a:solidFill>
              </a:rPr>
              <a:t>Piter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y" sz="3600"/>
              <a:t>No't ik, jo Hear en Learaar, jo fuotten wosken haw, moatte jo ek inoars fuotten waskje.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85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bidden op 'e heuvel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Doe't er in eintsje fierder gyng, foel er mei it gesicht op 'e grûn en bea: "Myn Heit, as it mooglik is, mei dizze beker fan my ôfnommen wurde. Dochs net sa't ik wol, mar sa't jo wolle."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Matthew</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Nei it iten gong Jezus mei syn learlingen nei in plak mei de namme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Jezus sei tsjin 'e learlingen: "Myn siel is oerweldige mei fertriet oant it punt fan 'e dea. Bliuw hjir en hâld my yn 'e gaten."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"Myn Heit, as it mooglik is, mei dizze beker fan my ôfnommen wurde. Dochs net sa't ik wol, mar sa't jo wolle." Jezus bea earnstich. Mar de learlingen foelen yn in djippe sliep.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sei, syn learlingen wekker te meitsjen, "Kinne jo net in oere mei my de wacht hâlde? Sjen. Hjir komt myn ferrieder om my te arrestearjen."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Op it lêst folge Jezus de minsken dy't kamen om him te fangen. It wie om te stjerren om te beteljen foar ús sûnden oan it krús lykas God woe.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Mar foardat Jezus kaam, stoar hy.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y" altLang="ko-KR" sz="3600">
                <a:solidFill>
                  <a:schemeClr val="tx1">
                    <a:lumMod val="65000"/>
                    <a:lumOff val="35000"/>
                  </a:schemeClr>
                </a:solidFill>
              </a:rPr>
              <a:t>It wie pynlik foar Jezus om te stjerren om te beteljen foar ús sûnden oan it krús, mar hy wie folslein hearrich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want it wie Gods wil.</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Wy moatte earst hoopje dat Gods wil yn ús libben folbrocht wurdt ynstee fan myn.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r xmlns:a="http://schemas.openxmlformats.org/drawingml/2006/main">
              <a:rPr lang="fy" altLang="en-US" sz="3600">
                <a:solidFill>
                  <a:srgbClr val="0070c0"/>
                </a:solidFill>
              </a:rPr>
              <a:t> </a:t>
            </a:r>
            <a:r xmlns:a="http://schemas.openxmlformats.org/drawingml/2006/main">
              <a:rPr lang="fy" altLang="ko-KR" sz="3600">
                <a:solidFill>
                  <a:srgbClr val="0070c0"/>
                </a:solidFill>
              </a:rPr>
              <a:t>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sûnder sûnde yn dit lân, om't hy de wil fan God folslein folget.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Wêr bidde Jezus foardat hy arresteare waard?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Yn 'e timpel fan Jeruzalem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Gethsemane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Boppeste keamer fan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Lake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② </a:t>
            </a:r>
            <a:r xmlns:a="http://schemas.openxmlformats.org/drawingml/2006/main">
              <a:rPr lang="fy" altLang="ko-KR" sz="2800">
                <a:solidFill>
                  <a:srgbClr val="ff0000"/>
                </a:solidFill>
              </a:rPr>
              <a:t>Gethsemane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Doe't er in eintsje fierder gyng, foel er mei it gesicht op 'e grûn en bea: "Myn Heit, as it mooglik is, mei dizze beker fan my ôfnommen wurde. Dochs net sa't ik wol, mar sa't jo wolle."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Matthew</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86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stoar oan it krús.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Jezus rôp mei in lûde stim: "Heit, yn jo hannen jou ik myn geast oer." Doe't er dit sein hie, sykhelle er syn lêst út.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23:</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finzen nommen troch Romeinske soldaten, droech in kroan fan doarnen yn 'e holle, waard bespot, droech it krús en waard nei bûten brocht om nei de heuvel te fermoardzjen.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 waard Jezus krusige oan it krús tegearre mei twa kriminelen. De minsken stiene to sjen, en de hearskers smieten him sels ta.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"Heit, ferjou har, want se witte net wat se dogge." Jezus bea foar dyjingen dy't him fermoarde.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sei: "It is klear!" En Hy bûgde syn holle en joech syn geast op.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fy" sz="2800">
                <a:solidFill>
                  <a:schemeClr val="tx1">
                    <a:lumMod val="65000"/>
                    <a:lumOff val="35000"/>
                  </a:schemeClr>
                </a:solidFill>
              </a:rPr>
              <a:t>De suster fan Lazarus sei tsjin Jezus dy't let kaam: "Jezus, as jo hjir west hiene, soe myn broer net stoarn wêze."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Op dat stuit waard it gerdyn fan 'e timpel fan boppe nei ûnderen yn twaen skuord. De ierde skodde en de rotsen spjalten. Doe't soldaten dy't Jezus krusige seagen dit, waarden se kjel en rôpen út: "Wis, hy wie de Soan fan God!"</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y" altLang="ko-KR" sz="3600">
                <a:solidFill>
                  <a:schemeClr val="tx1">
                    <a:lumMod val="65000"/>
                    <a:lumOff val="35000"/>
                  </a:schemeClr>
                </a:solidFill>
              </a:rPr>
              <a:t>De sûndeleaze Jezus lijde en stoar út namme fan ús, en betelle foar ús sûnden.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Dêrom hoege wy net foar ússels te beteljen.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Wy waarden bewarre tank oan Jezus.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Dit moatte wy gjin momint ferjitte.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 Ferlosser dy't ús rêden hat troch te stjerren foar ús sûnden oan it krús.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Mei wa wie Jezus krusige?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Learlingen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Froulju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Priesters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Kriminelen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Kriminelen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Jezus rôp mei in lûde stim: "Heit, yn jo hannen jou ik myn geast oer." Doe't er dit sein hie, sykhelle er syn lêst út.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Luke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23:</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87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De Lege Tomb</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Doe draaide se har om en seach Jezus dêr stean, mar se realisearre net dat it Jezus wie.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John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20:</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Maria Magdalena gie nei it grêf om de deade Jezus te sjen. Mar, de stiennen doar fan it grêf wie iepen.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D'r wie gjin lichem fan Jezus yn it grêf. Maria tocht dat immen it deade lichem fan Jezus stellen hie.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De ingel ferskynde en frege. "Wêrom gûlsto?" Maria antwurde: "Immen hat it lichem fan Jezus stellen."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Jezus sei: "Nim de stiennen poarte fan it grêf fuort." Jezus bestelde: "Kom út,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En doe't se har omkearde, wie d'r Jezus, dy't libben werom kaam. Mar Maria erkende Jezus net. Se tocht net dat Jezus wer ta libben komme soe.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"Marije..." Pas doe't Jezus rôp, herkende Maria him. "Hear, jo binne echt wer ta libben kommen." Jezus waard trije dagen nei syn dea opwekke.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fy" altLang="ko-KR" sz="3300">
                <a:solidFill>
                  <a:schemeClr val="tx1">
                    <a:lumMod val="65000"/>
                    <a:lumOff val="35000"/>
                  </a:schemeClr>
                </a:solidFill>
              </a:rPr>
              <a:t>Nimmen yn 'e wrâld is dea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y" altLang="ko-KR" sz="3300">
                <a:solidFill>
                  <a:schemeClr val="tx1">
                    <a:lumMod val="65000"/>
                    <a:lumOff val="35000"/>
                  </a:schemeClr>
                </a:solidFill>
              </a:rPr>
              <a:t>en wer libben.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y" altLang="ko-KR" sz="3300">
                <a:solidFill>
                  <a:schemeClr val="tx1">
                    <a:lumMod val="65000"/>
                    <a:lumOff val="35000"/>
                  </a:schemeClr>
                </a:solidFill>
              </a:rPr>
              <a:t>Mar de ienige, Jezus, dy't út 'e dea opstien is, libbet noch.</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y" altLang="ko-KR" sz="3300">
                <a:solidFill>
                  <a:schemeClr val="tx1">
                    <a:lumMod val="65000"/>
                    <a:lumOff val="35000"/>
                  </a:schemeClr>
                </a:solidFill>
              </a:rPr>
              <a:t>De Bibel seit dat dejingen dy't yn Jezus leauwe, ek wer ta libben komme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y" altLang="ko-KR" sz="3300">
                <a:solidFill>
                  <a:schemeClr val="tx1">
                    <a:lumMod val="65000"/>
                    <a:lumOff val="35000"/>
                  </a:schemeClr>
                </a:solidFill>
              </a:rPr>
              <a:t>lykas Jezus.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y" altLang="ko-KR" sz="3300">
                <a:solidFill>
                  <a:schemeClr val="tx1">
                    <a:lumMod val="65000"/>
                    <a:lumOff val="35000"/>
                  </a:schemeClr>
                </a:solidFill>
              </a:rPr>
              <a:t>Sa moatte wy ús hope net ferlieze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y" altLang="ko-KR" sz="3300">
                <a:solidFill>
                  <a:schemeClr val="tx1">
                    <a:lumMod val="65000"/>
                    <a:lumOff val="35000"/>
                  </a:schemeClr>
                </a:solidFill>
              </a:rPr>
              <a:t>foar it ivige libben.</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 Hear fan 'e oerwinning dy't de dea oerwûn en wer ta libben kaam.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tocht Maria doe't se seach dat der gjin Jezus yn it grêf wie?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Jezus is opstien!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Dit is gjin grêf fan Jezus!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Immen stiel it deade lichem fan Jezus!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Learlingen kochten it deade lichem fan Jezus!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③ </a:t>
            </a:r>
            <a:r xmlns:a="http://schemas.openxmlformats.org/drawingml/2006/main">
              <a:rPr lang="fy" altLang="ko-KR" sz="2800">
                <a:solidFill>
                  <a:srgbClr val="ff0000"/>
                </a:solidFill>
              </a:rPr>
              <a:t>Immen stiel it deade lichem fan Jezus!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Doe draaide se har om en seach Jezus dêr stean, mar se realisearre net dat it Jezus wie.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John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20:</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88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dy't nei de himel opstie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Nei't er dit sein hie, waerd er foar har eagen opnommen, en in wolk ferburgen him foar har eagen.</a:t>
            </a:r>
            <a:r xmlns:a="http://schemas.openxmlformats.org/drawingml/2006/main">
              <a:rPr lang="fy"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 learlingen, dy't net wisten dat Jezus opstien wie, waarden grypt mei eangst en teloarstelling.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De opstanne Jezus kaam en stie tusken har, liet har syn hannen en kant sjen en sei: "Hâld op mei twifeljen en leau."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fy" sz="2800">
                <a:solidFill>
                  <a:schemeClr val="tx1">
                    <a:lumMod val="65000"/>
                    <a:lumOff val="35000"/>
                  </a:schemeClr>
                </a:solidFill>
              </a:rPr>
              <a:t>Doe gie ferrassend, trije dagen nei syn dea, Lazarus út. Minsken wiene bliid om dit te sjen en priizgen God.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 sei Jezus dat hy werom soe nei syn Heit, God en beloofde dat hy de Hillige Geast soe stjoere.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En Jezus bestelde syn learlingen om tsjûgen fan Him te wêzen oant it ein fan 'e wrâld, om it evangeelje te preekjen en it wurd te learen.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Nei it foltôgjen fan alle misjes op dit lân, gie Jezus op nei de himel foar syn learlingen. En hy hat ús tasein dat er ien dei weromkomme soe nei dit lân.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fy" altLang="ko-KR" sz="3600">
                <a:solidFill>
                  <a:schemeClr val="tx1">
                    <a:lumMod val="65000"/>
                    <a:lumOff val="35000"/>
                  </a:schemeClr>
                </a:solidFill>
              </a:rPr>
              <a:t>Jezus bestelde syn learlingen om it evangeelje te preekjen oan 'e ein fan' e ierde foardat hy opgie nei de himel.</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De Tsjerke is in groep fan 'e learlingen fan Jezus.</a:t>
            </a:r>
            <a:r xmlns:a="http://schemas.openxmlformats.org/drawingml/2006/main">
              <a:rPr lang="fy" altLang="en-US" sz="3600">
                <a:solidFill>
                  <a:schemeClr val="tx1">
                    <a:lumMod val="65000"/>
                    <a:lumOff val="35000"/>
                  </a:schemeClr>
                </a:solidFill>
              </a:rPr>
              <a:t> </a:t>
            </a:r>
            <a:r xmlns:a="http://schemas.openxmlformats.org/drawingml/2006/main">
              <a:rPr lang="fy" altLang="ko-KR" sz="3600">
                <a:solidFill>
                  <a:schemeClr val="tx1">
                    <a:lumMod val="65000"/>
                    <a:lumOff val="35000"/>
                  </a:schemeClr>
                </a:solidFill>
              </a:rPr>
              <a:t>As learlingen fan Jezus moatte wy it evangeelje oeral preekje. En wy moatte tsjûgen wêze fan Jezus.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libbet noch, sittend oan 'e rjochterkant fan God, en Hy sil weromkomme nei ierde lykas tasein.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liet de opstanne Jezus syn learlingen sjen?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Nagelmarken op 'e hannen en fuotten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Thorn marks oh de holle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Marken fan swipen op 'e rêch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Kneuzingen op it gesicht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① </a:t>
            </a:r>
            <a:r xmlns:a="http://schemas.openxmlformats.org/drawingml/2006/main">
              <a:rPr lang="fy" altLang="ko-KR" sz="2800">
                <a:solidFill>
                  <a:srgbClr val="ff0000"/>
                </a:solidFill>
              </a:rPr>
              <a:t>Nagelmarken op 'e hannen en fuotten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Nei't er dit sein hie, waerd er foar har eagen opnommen, en in wolk ferburgen him foar har eagen.</a:t>
            </a:r>
            <a:r xmlns:a="http://schemas.openxmlformats.org/drawingml/2006/main">
              <a:rPr lang="fy"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89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De Hillige Geast is kommen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Allegear wiene se fol mei de Hillige Geast en begûnen te praten yn oare talen as de Geast har ynskeakele.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 learlingen wiene yn Jeruzalem lykas Jezus sei. Doe't de dei fan Pinkster kaam, wiene se allegearre op ien plak.</a:t>
            </a:r>
            <a:r xmlns:a="http://schemas.openxmlformats.org/drawingml/2006/main">
              <a:rPr lang="f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Jezus brocht Lazarus wer ta libben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troch syn wurd.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moatte ienris stjerre, mar wy moatte opwekke wurde om't wy yn Jezus leauwe.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Jo moatte in kristen wêze dy't libbet mei de hope op opstanning.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Ynienen kaam der in lûd as it waaien fan in fûle wyn en fol it hiele hûs dêr't se sieten.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En doe wie der in fjoertong op elk syn holle, en doe waarden se allegearre fol mei de Hillige Geast en begûnen te praten yn oare talen.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Doe't elkenien ferrast wie, begon Petrus har te preekjen oer Jezus en it evangeelje.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Minsken harken nei it evangeelje, bekearen en doopten. Mear as 3.000 minsken waarden op dy dei doopt.</a:t>
            </a:r>
            <a:r xmlns:a="http://schemas.openxmlformats.org/drawingml/2006/main">
              <a:rPr lang="f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Jezus stjoerde de Hillige Geast nei syn learlingen.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De Hillige Geast joech Petrus wiisheid en macht om it evangeelje te preekjen.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De Hillige Geast is yn 'e herten fan allegearre dy't leauwe yn Jezus.</a:t>
            </a:r>
            <a:r xmlns:a="http://schemas.openxmlformats.org/drawingml/2006/main">
              <a:rPr lang="fy" altLang="en-US" sz="3200">
                <a:solidFill>
                  <a:schemeClr val="tx1">
                    <a:lumMod val="65000"/>
                    <a:lumOff val="35000"/>
                  </a:schemeClr>
                </a:solidFill>
              </a:rPr>
              <a:t> </a:t>
            </a:r>
            <a:r xmlns:a="http://schemas.openxmlformats.org/drawingml/2006/main">
              <a:rPr lang="fy" altLang="ko-KR" sz="3200">
                <a:solidFill>
                  <a:schemeClr val="tx1">
                    <a:lumMod val="65000"/>
                    <a:lumOff val="35000"/>
                  </a:schemeClr>
                </a:solidFill>
              </a:rPr>
              <a:t>Ferjit net dat de Hillige Geast dejinge is dy't ús wiisheid en moed jout om it evangeelje te preekjen, lykas hy Petrus wiisheid en macht joech.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stjoert de Hillige Geast nei allegear dy't yn him leauwe om ús te helpen.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hearden se doe't de Hillige Geast kaam?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trompetklank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tonger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it waaien fan in heftige wyn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it lûd fan gebeden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③ </a:t>
            </a:r>
            <a:r xmlns:a="http://schemas.openxmlformats.org/drawingml/2006/main">
              <a:rPr lang="fy" altLang="ko-KR" sz="2800">
                <a:solidFill>
                  <a:srgbClr val="ff0000"/>
                </a:solidFill>
              </a:rPr>
              <a:t>it waaien fan in heftige wyn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Allegear wiene se fol mei de Hillige Geast en begûnen te praten yn oare talen as de Geast har ynskeakele.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90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Filips fertelde it evangeelje oan de Etiopiër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Doe begon Filippus mei dy passaazje fan 'e Skrift en fertelde him it goede nijs oer Jezus.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8:</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y" sz="4000"/>
              <a:t>Want dizze soan fan my wie dea en is wer libben; hy wie ferlern en is fûn.' Sa begûnen se te fieren.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 master fan it libben dy't de deaden werombringt.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Op in dei sei in ingel fan 'e Hear tsjin Filippus, dy't yn Jezus leaude: "Gean nei it suden nei de wei - de woestynwei."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fy" altLang="ko-KR" sz="3100">
                <a:solidFill>
                  <a:schemeClr val="tx1">
                    <a:lumMod val="65000"/>
                    <a:lumOff val="35000"/>
                  </a:schemeClr>
                </a:solidFill>
              </a:rPr>
              <a:t>Hy begûn út nei de súdlike woastyn sa't de ingel sei. Hy frege him ôf wêrom't de ingel him stjoerde </a:t>
            </a:r>
            <a:r xmlns:a="http://schemas.openxmlformats.org/drawingml/2006/main">
              <a:rPr lang="fy"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Op dat stuit siet de eunuch dy't it jild foar it lân fan Etiopië hie, op 'e wein, en lies de skriften fan 'e profeet Jesaja. Philip kaam oan en frege. "Begripe jo wat jo lêze?"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"Hoe kin ik it begripe," sei er, "as immen it my útleit?" Filippus begûn mei dy passaazje fan 'e Skrift en fertelde him it goede nijs oer Jezus.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Nei't de Etiopiër Jezus ûntfong, kaam er lokkich werom nei syn lân. Filips betanke de Hillige Geast foar it lieden fan him dêr.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Filips koe net folslein begripe, mar folge de oarder fan 'e Hillige Geast. Sa koe er it evangeelje preekje oan de Etiopiër.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Soms sitte wy yn in situaasje dy't wy net kinne begripe.</a:t>
            </a:r>
            <a:r xmlns:a="http://schemas.openxmlformats.org/drawingml/2006/main">
              <a:rPr lang="fy" altLang="en-US" sz="3200">
                <a:solidFill>
                  <a:schemeClr val="tx1">
                    <a:lumMod val="65000"/>
                    <a:lumOff val="35000"/>
                  </a:schemeClr>
                </a:solidFill>
              </a:rPr>
              <a:t> </a:t>
            </a:r>
            <a:r xmlns:a="http://schemas.openxmlformats.org/drawingml/2006/main">
              <a:rPr lang="fy" altLang="ko-KR" sz="3200">
                <a:solidFill>
                  <a:schemeClr val="tx1">
                    <a:lumMod val="65000"/>
                    <a:lumOff val="35000"/>
                  </a:schemeClr>
                </a:solidFill>
              </a:rPr>
              <a:t>Mar as jo God fertrouwe en him ek op dat stuit folgje yn 'e Hillige Geast, dan kinne jo ek in man fan leauwe wêze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dy't it evangeelje ferkundigje.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dejinge dy't de relaasje liedt mei wa't wy moetsje moatte.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wie de Etiopyske eunuch dy't Filips moete yn lieding oer?</a:t>
            </a:r>
            <a:r xmlns:a="http://schemas.openxmlformats.org/drawingml/2006/main">
              <a:rPr lang="fy"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Hy hie de lieding oer it leger.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Hy wie in kok fan syn lân.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hy</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wie</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yn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kosten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fan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syn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lâns</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jild.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Hy kontrolearre de oanbidding fan it lân.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③ </a:t>
            </a:r>
            <a:r xmlns:a="http://schemas.openxmlformats.org/drawingml/2006/main">
              <a:rPr lang="fy" altLang="ko-KR" sz="2800">
                <a:solidFill>
                  <a:srgbClr val="ff0000"/>
                </a:solidFill>
              </a:rPr>
              <a:t>Hy wie yn lieding oer it jild fan syn lân.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Doe begon Filippus mei dy passaazje fan 'e Skrift en fertelde him it goede nijs oer Jezus.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8:</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91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Saul moetet Jezus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Hoefolle dagen binne der ferrûn sûnt Lazarus stoar doe't Jezus kaam?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ien dei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twa dagen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trije dagen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fjouwer dagen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③ </a:t>
            </a:r>
            <a:r xmlns:a="http://schemas.openxmlformats.org/drawingml/2006/main">
              <a:rPr altLang="ko-KR" lang="fy" sz="2800">
                <a:solidFill>
                  <a:srgbClr val="ff0000"/>
                </a:solidFill>
              </a:rPr>
              <a:t>trije dagen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y" altLang="ko-KR" sz="3600"/>
              <a:t>Hy foel op 'e grûn en hearde in stim tsjin him sizzen: "Saul, Saul, wêrom ferfolgje jo my?"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D'r wie in man mei de namme Saul, dy't dejingen hate dy't yn Jezus leauden, en hy hate de tsjerke.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Saul hate Jezus sa folle dat er nei Damaskus gie om de kristenen te arrestearjen.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er op syn reis nei Damaskus kaam, flitse ynienen in ljocht út 'e himel om him hinne. Hy hearde fan in stimme: "Saul, Saul, wêrom ferfolgje jo my?"</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"Wa bisto, Heare?" frege Saul. "Ik bin Jezus, dy't jo ferfolgje." Saul wie ferrast dat Jezus libbe. Hy tocht dat Jezus dea wie.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Saul, dy't Jezus moete, waard in nije man. Sa waard hy Paulus de apostel, dy't hurd wurke om it evangeelje oan 'e heidenen te preekjen, en skreau in protte bibelboeken.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Saul wie in man dy't de tsjerke ferfolge, mar God neamde him in apostel.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Saul, dy't Jezus moete, libbe in folslein oar libben as earder.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Wat feroarings hawwe jo makke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sûnt jo moete Jezus?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Dejingen dy't Jezus moetsje moatte in oar libben libje as ea earder.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dejinge dy't kweade minsken lykas Saul ferjaan en se yn ropt en har as arbeiders opstelt.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Wêrom gie Saul nei Damaskus?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Om kristenen te arrestearjen.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Om in reis te hawwen.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In oanbidding hawwe.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Om it evangeelje te preekjen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① </a:t>
            </a:r>
            <a:r xmlns:a="http://schemas.openxmlformats.org/drawingml/2006/main">
              <a:rPr lang="fy" altLang="ko-KR" sz="2800">
                <a:solidFill>
                  <a:srgbClr val="ff0000"/>
                </a:solidFill>
              </a:rPr>
              <a:t>Om kristenen te arrestearjen.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y" altLang="ko-KR" sz="3600"/>
              <a:t>Hy foel op 'e grûn en hearde in stim tsjin him sizzen: "Saul, Saul, wêrom ferfolgje jo my?"</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y" sz="3600"/>
              <a:t>Jezus sei tsjin har: Ik bin de opstanning en it libben. Wa't yn My leaut, sil libje, ek al stjert er;</a:t>
            </a:r>
            <a:endParaRPr xmlns:a="http://schemas.openxmlformats.org/drawingml/2006/main" altLang="ko-KR" lang="en-US" sz="3600"/>
          </a:p>
          <a:p>
            <a:pPr xmlns:a="http://schemas.openxmlformats.org/drawingml/2006/main" lvl="0">
              <a:defRPr/>
            </a:pPr>
            <a:r xmlns:a="http://schemas.openxmlformats.org/drawingml/2006/main">
              <a:rPr altLang="ko-KR" lang="fy" sz="3600"/>
              <a:t>en hwa't libbet en yn my leaut, scil nea stjerre. Leausto dit?"</a:t>
            </a:r>
            <a:endParaRPr xmlns:a="http://schemas.openxmlformats.org/drawingml/2006/main" altLang="ko-KR" lang="en-US" sz="3600"/>
          </a:p>
          <a:p>
            <a:pPr xmlns:a="http://schemas.openxmlformats.org/drawingml/2006/main" lvl="0">
              <a:defRPr/>
            </a:pPr>
            <a:r xmlns:a="http://schemas.openxmlformats.org/drawingml/2006/main">
              <a:rPr altLang="ko-KR" lang="fy"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John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11:</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92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goede freon fan Paulus,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t>Mar Barnabas naem him en brocht him ta de apostelen. Hy fertelde harren hoe't Saul op syn reis de Heare sjoen hie en dat de Heare ta him spritsen hie, en hoe't er yn Damaskus sûnder eangst preke hie yn 'e namme fan Jezus.</a:t>
            </a:r>
            <a:r xmlns:a="http://schemas.openxmlformats.org/drawingml/2006/main">
              <a:rPr lang="fy"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Neidat Paulus Jezus moete, woe hy de learlingen fan Jezus moetsje.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Mar de learlingen fan Jezus wiene bang foar Paulus. Om't se net wisten dat neidat Paulus Jezus moete, hy in leauwige yn Jezus waard.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Barnabas holp Paulus. "Hy moete echt Jezus en feroare folslein!"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"Ik haw Paulus ek sjoen yn Damaskus preekjen, wêr't hy gie om de kristenen te arrestearjen!" De learlingen waarden mei gemak befreone mei Paulus.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Dêrnei waarden Barnabas en Paulus goede freonen en reizgen de wrâld om om tegearre it evangeelje te ferkundigjen.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Paulus, dy't de tsjerke ferfolge, moete Jezus en waard in nije man, mar minsken leauden him net.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Mar God makke Barnabas klear en makke him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in goede kollega foar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Lykas Paulus en Barnabas moatte wy goede freonen fan leauwen wêze en inoar helpe.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stjoert ús in freon dy't ús kin helpe as wy yn problemen binne.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 holp Paulus en waard freonen doe't hy yn problemen wie?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Piter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Joannes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Filips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③ </a:t>
            </a:r>
            <a:r xmlns:a="http://schemas.openxmlformats.org/drawingml/2006/main">
              <a:rPr lang="fy"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74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De Transfiguraasje fan Jezus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fy" altLang="ko-KR" sz="3600"/>
              <a:t>Mar Barnabas naem him en brocht him ta de apostelen. Hy fertelde harren hoe't Saul op syn reis de Heare sjoen hie en dat de Heare ta him spritsen hie, en hoe't er yn Damaskus sûnder eangst preke hie yn 'e namme fan Jezus.</a:t>
            </a:r>
            <a:r xmlns:a="http://schemas.openxmlformats.org/drawingml/2006/main">
              <a:rPr lang="fy"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93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Dorcas, dy't wer ta libben kaam is.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fy" altLang="ko-KR" sz="3600"/>
              <a:t>Petrus stjoerde se allegearre de keamer út; doe gyng er op 'e knibbels del en bea. Hy kearde him nei de deade frou, en sei: "Tabitha, stean oerein." Se die har eagen iepen, en Petrus seach se oerein.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Der wie in learling dy't Dorkas hiet, dy't altyd goed die en de earmen holp.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Om dy tiid waard se siik en stoar. Har buorlju wiene tige fertrietlik en brochten Peter werom.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Petrus oankaam, skriemde elkenien dy't troch har holpen wie, en liet de klean sjen dy't er kado krigen hie.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Petrus stjoerde se allegearre de keamer út; doe gyng er op 'e knibbel del en bea.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"Dorcas, kom oerein!", sei Peter. Se die har eagen iepen en siet oerein te sjen Peter. Dat seach, wie elkenien bliid en in protte minsken yn dat doarp leauden yn Jezus.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Petrus wie in learling fan Jezus, en hy koe dwaan wat Jezus die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doe't er op dizze ierde wie.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000">
                <a:solidFill>
                  <a:schemeClr val="tx1">
                    <a:lumMod val="65000"/>
                    <a:lumOff val="35000"/>
                  </a:schemeClr>
                </a:solidFill>
              </a:rPr>
              <a:t>Jezus fertelde syn learlingen dat se itselde dwaan soene as hy die.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y" altLang="ko-KR" sz="3000">
                <a:solidFill>
                  <a:schemeClr val="tx1">
                    <a:lumMod val="65000"/>
                    <a:lumOff val="35000"/>
                  </a:schemeClr>
                </a:solidFill>
              </a:rPr>
              <a:t>Wy binne learlingen fan Jezus.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y" altLang="ko-KR" sz="3000">
                <a:solidFill>
                  <a:schemeClr val="tx1">
                    <a:lumMod val="65000"/>
                    <a:lumOff val="35000"/>
                  </a:schemeClr>
                </a:solidFill>
              </a:rPr>
              <a:t>Wy moatte leare en ûnthâlde wat Jezus yn dit lân die en deselde dingen dwaan as Jezus.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jout syn learlingen macht sadat se it evangeelje kinne preekje.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y" sz="3600"/>
              <a:t>Dêr waerd er foar har omfoarme. Syn gesicht skynde as de sinne, en syn klean waerden sa wyt as it ljocht.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17:</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Doe't Petrus nei Dorkas kaam, wiene de minsken fertrietlik en wat lieten se him sjen?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Klean dy't Dorkas makke hie.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Meals dat Dorcas hie makke.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Dorkas syn soan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Brief fan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① </a:t>
            </a:r>
            <a:r xmlns:a="http://schemas.openxmlformats.org/drawingml/2006/main">
              <a:rPr lang="fy" altLang="ko-KR" sz="2800">
                <a:solidFill>
                  <a:srgbClr val="ff0000"/>
                </a:solidFill>
              </a:rPr>
              <a:t>Klean dy't Dorkas makke hie.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fy" altLang="ko-KR" sz="3600"/>
              <a:t>Petrus stjoerde se allegearre de keamer út; doe gyng er op 'e knibbels del en bea. Hy kearde him nei de deade frou, en sei: "Tabitha, stean oerein." Se die har eagen iepen, en Petrus seach se oerein.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9:</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94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Cornelius, in Heiden rêden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De besnien leauwigen dy't mei Petrus kamen wiene fernuvere dat it geskink fan 'e Hillige Geast sels oer de heidenen útstoart wie.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 10:</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fy" altLang="ko-KR" sz="2500">
                <a:solidFill>
                  <a:schemeClr val="tx1">
                    <a:lumMod val="65000"/>
                    <a:lumOff val="35000"/>
                  </a:schemeClr>
                </a:solidFill>
              </a:rPr>
              <a:t>Yn Caesarea wie der in man mei de namme Cornelius, in centurio yn wat bekend stie as it Italjaanske rezjimint.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fy" altLang="ko-KR" sz="2500">
                <a:solidFill>
                  <a:schemeClr val="tx1">
                    <a:lumMod val="65000"/>
                    <a:lumOff val="35000"/>
                  </a:schemeClr>
                </a:solidFill>
              </a:rPr>
              <a:t>Hy en syn hiele húshâlding wiene from en godfreze; hy joech royaal oan dyjingen yn need en bea regelmjittich ta God.</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Op in dei hearde Cornelius de stim fan God by it bidden. "Stjoer manlju om in man te wêzen mei de namme Petrus."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fy" altLang="ko-KR" sz="2400">
                <a:solidFill>
                  <a:schemeClr val="tx1">
                    <a:lumMod val="65000"/>
                    <a:lumOff val="35000"/>
                  </a:schemeClr>
                </a:solidFill>
              </a:rPr>
              <a:t>Yn dy tiid seach Petrus ek in fisioen yn it gebed. God joech him bisten út 'e himel dy't Joaden net ite koenen en bestelde him te iten.</a:t>
            </a:r>
            <a:r xmlns:a="http://schemas.openxmlformats.org/drawingml/2006/main">
              <a:rPr lang="fy" altLang="en-US" sz="2400">
                <a:solidFill>
                  <a:schemeClr val="tx1">
                    <a:lumMod val="65000"/>
                    <a:lumOff val="35000"/>
                  </a:schemeClr>
                </a:solidFill>
              </a:rPr>
              <a:t> </a:t>
            </a:r>
            <a:r xmlns:a="http://schemas.openxmlformats.org/drawingml/2006/main">
              <a:rPr lang="fy" altLang="ko-KR" sz="2400">
                <a:solidFill>
                  <a:schemeClr val="tx1">
                    <a:lumMod val="65000"/>
                    <a:lumOff val="35000"/>
                  </a:schemeClr>
                </a:solidFill>
              </a:rPr>
              <a:t>"Neam neat ûnrein dat God rein makke hat."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Uteinlik folge Petrus de mannen dy't Cornelius stjoerd hie en gyng nei it hûs fan Cornelius.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fy" altLang="ko-KR" sz="2400">
                <a:solidFill>
                  <a:schemeClr val="tx1">
                    <a:lumMod val="65000"/>
                    <a:lumOff val="35000"/>
                  </a:schemeClr>
                </a:solidFill>
              </a:rPr>
              <a:t>Petrus ferkundige harren Jezus en it evangeelje oan Cornelius en syn famylje. Doe kaam de Hillige Geast op har del. Hy besefte troch te sjen nei dit; "Sels de heidenen kinne bewarre wurde as se yn Jezus leauwe!"</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fy" altLang="ko-KR" sz="3400">
                <a:solidFill>
                  <a:schemeClr val="tx1">
                    <a:lumMod val="65000"/>
                    <a:lumOff val="35000"/>
                  </a:schemeClr>
                </a:solidFill>
              </a:rPr>
              <a:t>Petrus tocht dat allinnich Joaden yn Jezus leauwe koene en rêden wurde.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y" altLang="ko-KR" sz="3400">
                <a:solidFill>
                  <a:schemeClr val="tx1">
                    <a:lumMod val="65000"/>
                    <a:lumOff val="35000"/>
                  </a:schemeClr>
                </a:solidFill>
              </a:rPr>
              <a:t>Mar it evangeelje fan God hat gjin diskriminaasje ûnder alle minsken fan 'e wrâld.</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y" altLang="ko-KR" sz="3400">
                <a:solidFill>
                  <a:schemeClr val="tx1">
                    <a:lumMod val="65000"/>
                    <a:lumOff val="35000"/>
                  </a:schemeClr>
                </a:solidFill>
              </a:rPr>
              <a:t>Wy moatte it evangeelje oan elkenien yn 'e wrâld preekje, sadat se bewarre wurde kinne.</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naam Petrus, Jakobus en Jehannes mei him en brocht se op harsels in hege berch op.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jout heil oan elkenien dy't yn him leaut, nettsjinsteande nasjonaliteit of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solidFill>
                  <a:srgbClr val="ff0000"/>
                </a:solidFill>
              </a:rPr>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Hokker fisioen seach Petrus by it bidden?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Jezus delkomt út 'e himel.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Bibel komt del út 'e himel.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Ingels komme út 'e himel del.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Dieren dy't joaden net kinne ite kamen út 'e himel del.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Dieren dy't joaden net kinne ite kamen út 'e himel del.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De besnien leauwigen dy't mei Petrus kamen wiene fernuvere dat it geskink fan 'e Hillige Geast sels oer de heidenen útstoart wie.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 10:</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95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Hymnen sjonge</a:t>
            </a:r>
            <a:endParaRPr xmlns:a="http://schemas.openxmlformats.org/drawingml/2006/main" lang="en-US" altLang="ko-KR" sz="4000"/>
          </a:p>
          <a:p>
            <a:pPr xmlns:a="http://schemas.openxmlformats.org/drawingml/2006/main" algn="ctr">
              <a:defRPr/>
            </a:pPr>
            <a:r xmlns:a="http://schemas.openxmlformats.org/drawingml/2006/main">
              <a:rPr lang="fy" altLang="ko-KR" sz="4000"/>
              <a:t>sels yn 'e finzenis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fy" altLang="ko-KR" sz="3600"/>
              <a:t>Om middernacht sieten Paulus en Silas te bidden en hymnen ta God te sjongen, en de oare finzenen harken nei harren.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Paulus en Silas diene har bêst om it evangeelje te preekjen yn Philippe. Mar minsken dy't it hate, sloegen Paulus en Silas en sette se yn 'e finzenis.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Paulus en Silas bidden en priizgen God sels yn 'e finzenis. Elkenien yn 'e finzenis harke hjir nei.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 wie der ynienen sa'n grutte ierdbeving dat alle finzenisdoarren iepen giene. De finzenis wie tige benaud omdat er tocht dat de finzenen útnaaid wiene.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 rôp: "Sit gjin soargen! Wy binne hjir allegear!” "Hear, wat moat ik dwaan om rêden te wurden?" frege de finzenis.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"Leau yn 'e Hear Jezus. Dan sille jo en jo famylje bewarre wurde!" Op dat oere fan 'e nacht naem de finzenis se en wosk har wûnen; doe waerd hy en al syn húshâlding daliks doopt.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Dêr waerd er foar har omfoarme. Syn gesicht skynde as de sinne, en syn klean waerden sa wyt as it ljocht.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fy" altLang="ko-KR" sz="2900">
                <a:solidFill>
                  <a:schemeClr val="tx1">
                    <a:lumMod val="65000"/>
                    <a:lumOff val="35000"/>
                  </a:schemeClr>
                </a:solidFill>
              </a:rPr>
              <a:t>Paulus en Silas wiene net teloarsteld en bidden en priizgen,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y" altLang="ko-KR" sz="2900">
                <a:solidFill>
                  <a:schemeClr val="tx1">
                    <a:lumMod val="65000"/>
                    <a:lumOff val="35000"/>
                  </a:schemeClr>
                </a:solidFill>
              </a:rPr>
              <a:t>ek al waerden hja deaslein.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y" altLang="ko-KR" sz="2900">
                <a:solidFill>
                  <a:schemeClr val="tx1">
                    <a:lumMod val="65000"/>
                    <a:lumOff val="35000"/>
                  </a:schemeClr>
                </a:solidFill>
              </a:rPr>
              <a:t>Doe iepene God de doar fan 'e finzenis en joech har in kâns om it evangeelje te preekjen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y" altLang="ko-KR" sz="2900">
                <a:solidFill>
                  <a:schemeClr val="tx1">
                    <a:lumMod val="65000"/>
                    <a:lumOff val="35000"/>
                  </a:schemeClr>
                </a:solidFill>
              </a:rPr>
              <a:t>oan de finzenis en syn famylje.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y" altLang="ko-KR" sz="2900">
                <a:solidFill>
                  <a:schemeClr val="tx1">
                    <a:lumMod val="65000"/>
                    <a:lumOff val="35000"/>
                  </a:schemeClr>
                </a:solidFill>
              </a:rPr>
              <a:t>D'r binne tiden dat wy ek yn problemen binne.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y" altLang="ko-KR" sz="2900">
                <a:solidFill>
                  <a:schemeClr val="tx1">
                    <a:lumMod val="65000"/>
                    <a:lumOff val="35000"/>
                  </a:schemeClr>
                </a:solidFill>
              </a:rPr>
              <a:t>En as jo josels net litte litte en oergean nei gebed en lof, sil God jo rêde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y" altLang="ko-KR" sz="2900">
                <a:solidFill>
                  <a:schemeClr val="tx1">
                    <a:lumMod val="65000"/>
                    <a:lumOff val="35000"/>
                  </a:schemeClr>
                </a:solidFill>
              </a:rPr>
              <a:t>op in geweldige manier.</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jout my de krêft om alle swierrichheden en swierrichheden te oerwinnen.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diene Paulus en Silas yn 'e finzenis??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Se gûlde.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Se smeekte om har libben.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Se wiene teloarsteld.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Se bidden en songen hymnen.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Se bidden en songen hymnen.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fy" altLang="ko-KR" sz="3600"/>
              <a:t>Om middernacht sieten Paulus en Silas te bidden en hymnen ta God te sjongen, en de oare finzenen harken nei harren.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96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Paulus preke it evangeelje oan 'e kening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Paulus antwurde: "Koarte tiid of lang - ik bid God dat net allinich jo, mar allegearre dy't hjoed nei my harkje meie wurde wat ik bin, útsein dizze keatlingen."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Paulus preke it evangeelje en waard úteinlik in finzene yn Jeruzalem. Kening Agrippa frege oer de sûnden fan 'e finzene Paulus.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"Jo hawwe tastimming om foar josels te praten!" Agrippa joech in tiid foar Paulus om syn ferdigening te begjinnen.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Paulus brûkte de kâns om it evangeelje te preekjen. "O kening, ik hoopje dat jo lykas my wurde kinne, útsein dizze keatlingen!"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De kening fûn gjin sûnde yn Paulus. Paulus woe nei Rome gean en it evangeelje oan 'e keizer preekje.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Krekt doe ferskynden Mozes en Elia foar harren, pratend mei Jezus.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Uteinlik die Paulus in berop op de Romeinske keizer. As finzene stapte Paulus op in boat om nei de keizer fan Rome te gean.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Paulus wie in finzene, mar hy ferkundige it evangeelje grutsk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foar de kening fan syn eigen proses.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Om't hy him net skamme foar it evangeelje, en hy leaude dat it in grutske wierheid wie.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Wy moatte yn steat wêze om mei fertrouwen en moed it Evangeelje fan Jezus te preekjen wa't wy ek moetsje.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folle heger as de heechste man yn 'e wrâld.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die Paulus doe't de kening fan Paulus syn proses joech him in kâns om te praten?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Hy preke it Evangeelje fan Jezus.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Hy beskuldige in min persoan.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Hy frege om syn frijlitting.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Hy bea en song hymnen.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① </a:t>
            </a:r>
            <a:r xmlns:a="http://schemas.openxmlformats.org/drawingml/2006/main">
              <a:rPr lang="fy" altLang="ko-KR" sz="2800">
                <a:solidFill>
                  <a:srgbClr val="ff0000"/>
                </a:solidFill>
              </a:rPr>
              <a:t>Hy preke it Evangeelje fan Jezus.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fy" altLang="ko-KR" sz="3600"/>
              <a:t>Paulus antwurde: "Koarte tiid of lang - ik bid God dat net allinich jo, mar allegearre dy't hjoed nei my harkje meie wurde wat ik bin, útsein dizze keatlingen."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26:</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97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skip sinkt!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en sei: Wês net bang, Paulus. Jo moatte foar Caesar terjochte stean; en God hat dy genedich it libben jûn fan allegearre dy't mei dy farre.'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27:</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Paulus waard mei de oare finzenen per skip nei Rome brocht.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It skip rûn lykwols gefaar om te sinken troch de tyfoon. Elkenien trille fan eangst.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Paulus bea ta God en fertelde minsken. "Wês net bang. God sei dat gjinien stjerre soe."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In stimme út 'e wolk sei: Dit is myn Soan, dy't ik hâld; mei him bin ik goed tefreden. Harkje nei him!”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It skip sonk, mar sa't Paulus sei, de minsken koenen allegear op it eilân lânje sûnder ien dea.</a:t>
            </a:r>
            <a:r xmlns:a="http://schemas.openxmlformats.org/drawingml/2006/main">
              <a:rPr lang="fy"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Paulus preke Jezus op it eilân en joech eare oan God.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Paulus bea, stimulearre oaren, sels yn tiden fan krisis doe't it skip wie om te sinken.</a:t>
            </a:r>
            <a:r xmlns:a="http://schemas.openxmlformats.org/drawingml/2006/main">
              <a:rPr lang="fy" altLang="en-US" sz="3200">
                <a:solidFill>
                  <a:schemeClr val="tx1">
                    <a:lumMod val="65000"/>
                    <a:lumOff val="35000"/>
                  </a:schemeClr>
                </a:solidFill>
              </a:rPr>
              <a:t> </a:t>
            </a:r>
            <a:r xmlns:a="http://schemas.openxmlformats.org/drawingml/2006/main">
              <a:rPr lang="fy" altLang="ko-KR" sz="3200">
                <a:solidFill>
                  <a:schemeClr val="tx1">
                    <a:lumMod val="65000"/>
                    <a:lumOff val="35000"/>
                  </a:schemeClr>
                </a:solidFill>
              </a:rPr>
              <a:t>Op it lêst waarden se allegearre rêden,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krekt as Paul sei.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It folk fan God is ferantwurdlik foar it leverjen fan Gods wil oan 'e wrâld troch gebed en foar it goede nijs fan Gods heil.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de eigner fan alle libben yn 'e wrâld. Neat stjert sûnder syn tastimming.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die Paulus doe't it skip de tyfoon moete?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Hy rôp.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Hy sprong yn 'e see.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Hy focht tsjin de piloat.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Hy bea ta God.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Hy bea ta God.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y" altLang="ko-KR" sz="3600"/>
              <a:t>en sei: Wês net bang, Paulus. Jo moatte foar Caesar terjochte stean; en God hat dy genedich it libben jûn fan allegearre dy't mei dy farre.'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Hannelingen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27:</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98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Paulus' pleit foar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Ik rop jo op foar myn soan Onesimus, dy't myn soan waard doe't ik yn keatlingen siet.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Filemon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Onesimus wie in tsjinstfeint fan Filemon. Mar hy slûpte sûnder tastimming fan syn master út nei Rome.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Onesimus moete Paulus dy't finzen siet yn Rome. Paulus preke him it evangeelje, en hy kaam te leauwen yn Jezus.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se dit hearden, foelen se kjel op 'e grûn. Jezus sei: "Wês net bang." Doe't se omheech seagen, seagen se gjinien útsein Jezus.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Paulus fertelde Onesimus om werom te gean nei syn master Filemon en om ferjouwing te freegjen. En Paulus fertelde Onesimus om te libjen as in leauwige yn Jezus.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Onesimus wie benaud. Want yn dy tiid waard de ûntsnapte feint troch syn eigener deamakke.</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Paulus skreau in brief foar Onesimus oan syn master, Filemon, om him te ferjaan. Dizze brief is 'Filemon' yn 'e Bibel.</a:t>
            </a:r>
            <a:r xmlns:a="http://schemas.openxmlformats.org/drawingml/2006/main">
              <a:rPr lang="fy"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Paulus ferbynt de brutsen relaasje tusken Onesimus en Filemon opnij. De Onesimus frege Filemon om ferjouwing, en de Filemon ferjûn de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Wy moatte om ferjouwing freegje as wy wat ferkeard dien hawwe.</a:t>
            </a:r>
            <a:r xmlns:a="http://schemas.openxmlformats.org/drawingml/2006/main">
              <a:rPr lang="fy" altLang="en-US" sz="3200">
                <a:solidFill>
                  <a:schemeClr val="tx1">
                    <a:lumMod val="65000"/>
                    <a:lumOff val="35000"/>
                  </a:schemeClr>
                </a:solidFill>
              </a:rPr>
              <a:t> </a:t>
            </a:r>
            <a:r xmlns:a="http://schemas.openxmlformats.org/drawingml/2006/main">
              <a:rPr lang="fy" altLang="ko-KR" sz="3200">
                <a:solidFill>
                  <a:schemeClr val="tx1">
                    <a:lumMod val="65000"/>
                    <a:lumOff val="35000"/>
                  </a:schemeClr>
                </a:solidFill>
              </a:rPr>
              <a:t>En as immen ús wat ferkeard dien hat, dan moatte wy him ferjaan.</a:t>
            </a:r>
            <a:r xmlns:a="http://schemas.openxmlformats.org/drawingml/2006/main">
              <a:rPr lang="fy" altLang="en-US" sz="3200">
                <a:solidFill>
                  <a:schemeClr val="tx1">
                    <a:lumMod val="65000"/>
                    <a:lumOff val="35000"/>
                  </a:schemeClr>
                </a:solidFill>
              </a:rPr>
              <a:t> </a:t>
            </a:r>
            <a:r xmlns:a="http://schemas.openxmlformats.org/drawingml/2006/main">
              <a:rPr lang="fy" altLang="ko-KR" sz="3200">
                <a:solidFill>
                  <a:schemeClr val="tx1">
                    <a:lumMod val="65000"/>
                    <a:lumOff val="35000"/>
                  </a:schemeClr>
                </a:solidFill>
              </a:rPr>
              <a:t>Dat is wat minsken leauwe yn Jezus.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bringt frede en fersoening wêr't gefjochten en konflikten binne.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 moete Onesimus yn Rome doe't er fuortrûn fan syn eigener,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Piter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Joannes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Ik rop jo op foar myn soan Onesimus, dy't myn soan waard doe't ik yn keatlingen siet.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Filemon</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99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Timothy, de learling fan Paulus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y" altLang="ko-KR" sz="3600"/>
              <a:t>Ik bin oantinken oan jo oprjocht leauwen, dat earst yn jo beppe Lois en yn jo mem Eunice libbe en, bin ik oertsjûge, no ek yn jo wennet.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2 Timothy</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Paulus hie in learling mei de namme Timothy. Timothy is in misjonaris mei Paulus sûnt syn jonge wie.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Der wie in man dy't twa soannen hie. De twadde soan frege syn heit om him syn part fan it besit fan tefoaren te jaan.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y" sz="3600">
                <a:solidFill>
                  <a:schemeClr val="tx1">
                    <a:lumMod val="65000"/>
                    <a:lumOff val="35000"/>
                  </a:schemeClr>
                </a:solidFill>
              </a:rPr>
              <a:t>Jezus wie op dizze ierde yn minsklike foarm, mar Hy is ek God.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As God syn learlingen op 'e berch gebean,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wy moatte leauwe yn Jezus as de Soan fan God en harkje goed nei him.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Paulus, dy't yn 'e finzenis siet, wist dat hy op it punt stie te stjerren, en skreau in brief oan syn leafste learling Timothy.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 brief sei hoe't Timoteüs de leauwigen as in tsjerketsjinst leare soe.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Timóteüs en de leauwigen lies Paulus syn brief en besletten net te ferliezen leauwe oant it ein sels yn ferfolging.</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Dat it leauwe fan Paulus is trochjûn oan syn learling Timothy, en wer oan 'e tsjerken.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fy" altLang="ko-KR" sz="3600">
                <a:solidFill>
                  <a:schemeClr val="tx1">
                    <a:lumMod val="65000"/>
                    <a:lumOff val="35000"/>
                  </a:schemeClr>
                </a:solidFill>
              </a:rPr>
              <a:t>Mei tank oan de evangelisten dy't ús it evangeelje ferkundigen en de leararen dy't ús it wurd fan God learden, binne ús leauwen en ús tsjerke groeid.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y" altLang="ko-KR" sz="3600">
                <a:solidFill>
                  <a:schemeClr val="tx1">
                    <a:lumMod val="65000"/>
                    <a:lumOff val="35000"/>
                  </a:schemeClr>
                </a:solidFill>
              </a:rPr>
              <a:t>No moatte wy ús leauwen leverje en har it wurd fan God leare dat wy hawwe leard.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 is..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is opstien en hy libbet ivich, mei tsjerken en leauwigen dy't yn him leauwe.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Oan wa skreau Paulus de brief doe't de dei fan syn dea nadere?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Merk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Timothy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③ </a:t>
            </a:r>
            <a:r xmlns:a="http://schemas.openxmlformats.org/drawingml/2006/main">
              <a:rPr lang="fy" altLang="ko-KR" sz="2800">
                <a:solidFill>
                  <a:srgbClr val="ff0000"/>
                </a:solidFill>
              </a:rPr>
              <a:t>Timothy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y" altLang="ko-KR" sz="3600"/>
              <a:t>Ik bin oantinken oan jo oprjocht leauwen, dat earst yn jo beppe Lois en yn jo mem Eunice libbe en, bin ik oertsjûge, no ek yn jo wennet.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2 Timothy</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4:</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100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John seach in Amazing Sight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Hy dy't tsjûget fan dizze dingen seit: "Ja, ik kom gau." Amen. Kom, Hear Jezus.</a:t>
            </a:r>
            <a:endParaRPr xmlns:a="http://schemas.openxmlformats.org/drawingml/2006/main" lang="en-US" altLang="ko-KR" sz="3600"/>
          </a:p>
          <a:p>
            <a:pPr xmlns:a="http://schemas.openxmlformats.org/drawingml/2006/main" lvl="0">
              <a:defRPr/>
            </a:pPr>
            <a:r xmlns:a="http://schemas.openxmlformats.org/drawingml/2006/main">
              <a:rPr lang="fy"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Iepenbiering</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22:</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prachtich skynt mei in glorieuze ferskining.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De ferfolging fan de tsjerke waard mei de dei minder en slimmer. Al syn learlingen waarden martlere wylst se it leauwe hâlde, en Johannes waard allinich beheind ta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Op in dei hearde er in lûde stim as in trompet, dy't sei: "Skriuw op in boekrol wat jo sjogge en stjoer it nei de sân tsjerken."</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Johannes seach Jezus ek. Jezus wie it byld fan in kening dy't alle macht fan 'e wrâld hie.</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Johannes seach de nije loft en it nije lân dat komme sil. Der sil neat kwea wêze, der sil gjin fertriet wêze, en der sil altyd lok wêze mei God.</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Johannes skreau al dizze fisioenen en skreau se oan 'e tsjerken. "Hâld jo leauwen, want de Heare sil weromkomme!" Dit is it lêste boek fan 'e Bibel, Iepenbiering</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De les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solidFill>
                  <a:schemeClr val="tx1">
                    <a:lumMod val="65000"/>
                    <a:lumOff val="35000"/>
                  </a:schemeClr>
                </a:solidFill>
              </a:rPr>
              <a:t>Jezus sil weromkomme nei dizze ierde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as rjochter ienris.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Yn dy tiid, dyjingen dy't net leauden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yn Jezus lije foar altyd,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Dejingen dy't leauwe yn Jezus sille genietsje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Ivige libben mei lok.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Wachtsje jo op Jezus om wer te kommen?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y" altLang="ko-KR" sz="3200">
                <a:solidFill>
                  <a:schemeClr val="tx1">
                    <a:lumMod val="65000"/>
                    <a:lumOff val="35000"/>
                  </a:schemeClr>
                </a:solidFill>
              </a:rPr>
              <a:t>Wy moatte dy hope net ferlieze, wy moatte ús leauwe yn dizze ierde oant it ein hâlde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y" altLang="ko-KR" sz="3200"/>
              <a:t>Wa is Jezus?</a:t>
            </a:r>
            <a:r xmlns:a="http://schemas.openxmlformats.org/drawingml/2006/main">
              <a:rPr lang="fy"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y" altLang="ko-KR" sz="3600">
                <a:solidFill>
                  <a:schemeClr val="tx1">
                    <a:lumMod val="65000"/>
                    <a:lumOff val="35000"/>
                  </a:schemeClr>
                </a:solidFill>
              </a:rPr>
              <a:t>Jezus sil weromkomme nei dizze ierde as kening, oardielje alle dingen, en hearskje alle dingen foar altyd.</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Hjoed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Wat is de namme fan it eilân dêr't de learling Johannes opsletten wie?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① </a:t>
            </a:r>
            <a:r xmlns:a="http://schemas.openxmlformats.org/drawingml/2006/main">
              <a:rPr lang="fy"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② </a:t>
            </a:r>
            <a:r xmlns:a="http://schemas.openxmlformats.org/drawingml/2006/main">
              <a:rPr lang="fy" altLang="ko-KR" sz="2800">
                <a:solidFill>
                  <a:schemeClr val="tx1">
                    <a:lumMod val="65000"/>
                    <a:lumOff val="35000"/>
                  </a:schemeClr>
                </a:solidFill>
              </a:rPr>
              <a:t>Hawaï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③ </a:t>
            </a:r>
            <a:r xmlns:a="http://schemas.openxmlformats.org/drawingml/2006/main">
              <a:rPr lang="fy"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chemeClr val="tx1">
                    <a:lumMod val="65000"/>
                    <a:lumOff val="35000"/>
                  </a:schemeClr>
                </a:solidFill>
              </a:rPr>
              <a:t>④ </a:t>
            </a:r>
            <a:r xmlns:a="http://schemas.openxmlformats.org/drawingml/2006/main">
              <a:rPr lang="fy"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y" altLang="en-US" sz="2800">
                <a:solidFill>
                  <a:srgbClr val="ff0000"/>
                </a:solidFill>
              </a:rPr>
              <a:t>④ </a:t>
            </a:r>
            <a:r xmlns:a="http://schemas.openxmlformats.org/drawingml/2006/main">
              <a:rPr lang="fy"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y" altLang="ko-KR" sz="4000"/>
              <a:t>It Wurd fan hjoed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y" altLang="ko-KR" sz="3600"/>
              <a:t>Hy dy't tsjûget fan dizze dingen seit: "Ja, ik kom gau." Amen. Kom, Hear Jezus.</a:t>
            </a:r>
            <a:endParaRPr xmlns:a="http://schemas.openxmlformats.org/drawingml/2006/main" lang="en-US" altLang="ko-KR" sz="3600"/>
          </a:p>
          <a:p>
            <a:pPr xmlns:a="http://schemas.openxmlformats.org/drawingml/2006/main" lvl="0">
              <a:defRPr/>
            </a:pPr>
            <a:r xmlns:a="http://schemas.openxmlformats.org/drawingml/2006/main">
              <a:rPr lang="fy"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y" altLang="ko-KR" sz="2800">
                <a:solidFill>
                  <a:schemeClr val="tx1">
                    <a:lumMod val="65000"/>
                    <a:lumOff val="35000"/>
                  </a:schemeClr>
                </a:solidFill>
              </a:rPr>
              <a:t>Iepenbiering</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22:</a:t>
            </a:r>
            <a:r xmlns:a="http://schemas.openxmlformats.org/drawingml/2006/main">
              <a:rPr lang="fy" altLang="en-US" sz="2800">
                <a:solidFill>
                  <a:schemeClr val="tx1">
                    <a:lumMod val="65000"/>
                    <a:lumOff val="35000"/>
                  </a:schemeClr>
                </a:solidFill>
              </a:rPr>
              <a:t> </a:t>
            </a:r>
            <a:r xmlns:a="http://schemas.openxmlformats.org/drawingml/2006/main">
              <a:rPr lang="fy"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a:t>
            </a:r>
            <a:r xmlns:a="http://schemas.openxmlformats.org/drawingml/2006/main">
              <a:rPr altLang="en-US" lang="fy" sz="4000">
                <a:solidFill>
                  <a:srgbClr val="ff0000"/>
                </a:solidFill>
              </a:rPr>
              <a:t> </a:t>
            </a:r>
            <a:r xmlns:a="http://schemas.openxmlformats.org/drawingml/2006/main">
              <a:rPr altLang="ko-KR" lang="fy"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 seach de transfiguraasje fan Jezus net?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Piter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Joannes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y" sz="3600"/>
              <a:t>Dêr waerd er foar har omfoarme. Syn gesicht skynde as de sinne, en syn klean waerden sa wyt as it ljocht.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17:</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75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a:t>
            </a:r>
            <a:r xmlns:a="http://schemas.openxmlformats.org/drawingml/2006/main">
              <a:rPr lang="fy" altLang="en-US" sz="4400"/>
              <a:t> </a:t>
            </a:r>
            <a:r xmlns:a="http://schemas.openxmlformats.org/drawingml/2006/main">
              <a:rPr lang="fy" altLang="ko-KR" sz="4400"/>
              <a:t>Loves bern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fy" sz="3600"/>
              <a:t>Doe't Jezus dit seach, wie hy fergriemd. Hy sei tsjin hjar: Lit de lytse bern ta my komme, en hinderje se net, hwent it keninkryk fan God heart ta sokken as dizze.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In âlder brocht syn bern nei Jezus om troch Jezus segene te wurden.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 bestraften de learlingen fan Jezus him. "Hoe doarst jo bern nei Jezus te bringen?"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Doe't Jezus it seach, sei er lilk.</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"Ferhâlde de bern net om nei my te kommen. It keninkryk fan God heart ta sokken as dizze bern.!”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Mar de soan hie al syn besit yn it fiere lân fergriemd en waard miserabel.</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"Elkenien dy't it keninkryk fan God net as in lyts bern sil ûntfange, sil it noait yngean." En hy naam de bern yn 'e earmen, lei har hannen op en seinge se.</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y" sz="3600">
                <a:solidFill>
                  <a:schemeClr val="tx1">
                    <a:lumMod val="65000"/>
                    <a:lumOff val="35000"/>
                  </a:schemeClr>
                </a:solidFill>
              </a:rPr>
              <a:t>Jezus sei dat it keninkryk fan God heart ta sokken lykas dizze bern.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Lit ús ek bern wurde dy't fan God hâlde en Jezus folgje sûnder de suvere, earlike,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en wier hert fan in bern.</a:t>
            </a:r>
            <a:r xmlns:a="http://schemas.openxmlformats.org/drawingml/2006/main">
              <a:rPr altLang="en-US" lang="fy"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r xmlns:a="http://schemas.openxmlformats.org/drawingml/2006/main">
              <a:rPr altLang="en-US" lang="fy" sz="3600">
                <a:solidFill>
                  <a:srgbClr val="0070c0"/>
                </a:solidFill>
              </a:rPr>
              <a:t> </a:t>
            </a:r>
            <a:r xmlns:a="http://schemas.openxmlformats.org/drawingml/2006/main">
              <a:rPr altLang="ko-KR" lang="fy"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bern hâldt, wurdearret en seinget.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diene de learlingen doe't de bern besochten nei Jezus te gean?</a:t>
            </a:r>
            <a:r xmlns:a="http://schemas.openxmlformats.org/drawingml/2006/main">
              <a:rPr altLang="en-US" lang="fy"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Se ferwolkomme har graach.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Se bestraften har om net nei Jezus te gean.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Se yntrodusearre bern oan Jezus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Se joegen har wat iten en stjoerde se nei hûs.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② </a:t>
            </a:r>
            <a:r xmlns:a="http://schemas.openxmlformats.org/drawingml/2006/main">
              <a:rPr altLang="ko-KR" lang="fy" sz="2800">
                <a:solidFill>
                  <a:srgbClr val="ff0000"/>
                </a:solidFill>
              </a:rPr>
              <a:t>Se bestraften har om net nei Jezus te gean.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fy" sz="3600"/>
              <a:t>Doe't Jezus dit seach, wie hy fergriemd. Hy sei tsjin hjar: Lit de lytse bern ta my komme, en hinderje se net, hwent it keninkryk fan God heart ta sokken as dizze.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76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Jezus genêze in bline,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y" sz="3600"/>
              <a:t>"Gean," sei Jezus, "jo leauwe hat jo genêzen." Daliks krige er syn sicht en folge Jezus de wei lâns.</a:t>
            </a:r>
            <a:endParaRPr xmlns:a="http://schemas.openxmlformats.org/drawingml/2006/main" altLang="ko-KR" lang="en-US" sz="3600"/>
          </a:p>
          <a:p>
            <a:pPr xmlns:a="http://schemas.openxmlformats.org/drawingml/2006/main" lvl="0">
              <a:defRPr/>
            </a:pPr>
            <a:r xmlns:a="http://schemas.openxmlformats.org/drawingml/2006/main">
              <a:rPr altLang="ko-KR" lang="fy"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y"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10:</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Doe't Jezus yn Jericho kaam, in bline, siet Bartimeus by de dyk te biddelen.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Doe't er hearde dat it Jezus fan Nazareth wie, begûn er te roppen: "Jezus, Soan fan David, haw my genedich!"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Jezus neamde Bartimeus. "Wat wolle jo dat ik foar jo doch?" Jezus frege him. De bline sei: Rabbi, ik wol sjen.</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fy" sz="2800">
                <a:solidFill>
                  <a:schemeClr val="tx1">
                    <a:lumMod val="65000"/>
                    <a:lumOff val="35000"/>
                  </a:schemeClr>
                </a:solidFill>
              </a:rPr>
              <a:t>De soan besefte dat er ellendiger waard as de feinten yn syn heite hûs.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y" sz="2800">
                <a:solidFill>
                  <a:schemeClr val="tx1">
                    <a:lumMod val="65000"/>
                    <a:lumOff val="35000"/>
                  </a:schemeClr>
                </a:solidFill>
              </a:rPr>
              <a:t>Dat hy gyng werom en smeekte syn heit om him as ien fan syn tsjinstfeinten oan te nimmen.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"Gean," sei Jezus, "jo leauwe hat jo genêzen." Daliks krige er syn sicht.</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"Tankewol, Jezus!" Bartimeus folge Jezus dy't him it sicht krige.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y" sz="3600">
                <a:solidFill>
                  <a:schemeClr val="tx1">
                    <a:lumMod val="65000"/>
                    <a:lumOff val="35000"/>
                  </a:schemeClr>
                </a:solidFill>
              </a:rPr>
              <a:t>Jezus sei tsjin Bartimeus: "Jo leauwe hat jo genêzen."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It is leauwe dat ús rêdt.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Leauwe wurdt útdrukt yn earnstich gebed.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As wy ta Jezus bidde,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Wy moatte dit leauwe hawwe.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harket en reagearret op ús earnstige gebeden.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frege Bartimeus Jezus?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Jou my in protte jild.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Ik wol jo learling wêze.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Lit my op it wetter rinne.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Ik wol wer sjen.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Ik wol wer sjen.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y" sz="3600"/>
              <a:t>"Gean," sei Jezus, "jo leauwe hat jo genêzen." Daliks krige er syn sicht en folge Jezus de wei lâns.</a:t>
            </a:r>
            <a:endParaRPr xmlns:a="http://schemas.openxmlformats.org/drawingml/2006/main" altLang="ko-KR" lang="en-US" sz="3600"/>
          </a:p>
          <a:p>
            <a:pPr xmlns:a="http://schemas.openxmlformats.org/drawingml/2006/main" lvl="0">
              <a:defRPr/>
            </a:pPr>
            <a:r xmlns:a="http://schemas.openxmlformats.org/drawingml/2006/main">
              <a:rPr altLang="ko-KR" lang="fy"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y"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Merk</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10:</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77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Zacchaeus klom in beam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y" sz="3600"/>
              <a:t>Want de Minskesoan kaam om te sykjen en te rêden wat ferlern wie."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19:</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Der wie in rike man dy't Sacheus hiet. Hy wie in haadbelesting, sadat de minsken him haatsje.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Op in dei kaam Jezus yn it doarp dêr't Sacheus wenne. In protte minsken wiene drok om Jezus te sjen.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Sadree't syn heit syn soan fan fierren oankommen seach, rûn er nei him ta en knuffelde him en naam him mei blydskip oan.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Sacheus klom yn in beam om Jezus te sjen. Jezus seach him oan en sei. "Sacheus, kom daliks del. Ik moat hjoed by jo thús bliuwe."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"Zachéus besleat Jezus. "Ik sil de helte fan myn besittings oan 'e earmen jaan.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fy" altLang="ko-KR" sz="3000">
                <a:solidFill>
                  <a:schemeClr val="tx1">
                    <a:lumMod val="65000"/>
                    <a:lumOff val="35000"/>
                  </a:schemeClr>
                </a:solidFill>
              </a:rPr>
              <a:t>Jezus sei: "Hjoed is it heil yn dit hûs kommen. Ik bin kommen om te sykjen en te rêden wat ferlern wie."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Doe't Zacchaeus Jezus moete, bekende er dat er syn meast leafste eigendom oan 'e earmen jaan soe.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Wat is it wichtichste foar jo?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Wat hawwe jo opjûn nei't jo Jezus moete?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moatte betinke dat it kostberste ding foar ús Jezus 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rgbClr val="ff0000"/>
                </a:solidFill>
              </a:rPr>
              <a:t>Wa is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 Ferlosser dy't nei dit lân kaam om elkenien sûnder ûnderskied te rêden.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a:t>
            </a:r>
            <a:r xmlns:a="http://schemas.openxmlformats.org/drawingml/2006/main">
              <a:rPr altLang="en-US" lang="fy" sz="4000">
                <a:solidFill>
                  <a:srgbClr val="ff0000"/>
                </a:solidFill>
              </a:rPr>
              <a:t> </a:t>
            </a:r>
            <a:r xmlns:a="http://schemas.openxmlformats.org/drawingml/2006/main">
              <a:rPr altLang="ko-KR" lang="fy"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Wêrom hate minsken Sacheus?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Omdat</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hy</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wie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in</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haad</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belesting</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samler.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Om't hy goed yn Jezus leaude.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Om't hy in protte bea.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Om't hy kreas wie.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① </a:t>
            </a:r>
            <a:r xmlns:a="http://schemas.openxmlformats.org/drawingml/2006/main">
              <a:rPr altLang="ko-KR" lang="fy" sz="2800">
                <a:solidFill>
                  <a:srgbClr val="ff0000"/>
                </a:solidFill>
              </a:rPr>
              <a:t>Om't hy in haadbelestingsinder wie.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y" sz="3600"/>
              <a:t>Want de Minskesoan kaam om te sykjen en te rêden wat ferlern wie."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Luke</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19:</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y">
                <a:solidFill>
                  <a:schemeClr val="tx1">
                    <a:lumMod val="50000"/>
                    <a:lumOff val="50000"/>
                  </a:schemeClr>
                </a:solidFill>
              </a:rPr>
              <a:t>No.. 78 It Wurd fan God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fy" sz="4400"/>
              <a:t>In hûs boud op 'e Rots</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y" sz="3600"/>
              <a:t>"Dêrom is elkenien dy't dizze wurden fan my harket en se yn praktyk bringt, as in wiis man dy't syn hûs op 'e rots boude.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7:</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Jezus fertelde it ferhaal fan twa manlju dy't in hûs bouwe.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Jezus sei: "God, jo heit wachtet altyd op jo."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Ien fan harren besleat syn hûs op it sân te bouwen, in oar op 'e rots.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De twa wurken hurd om in hûs te bouwen. Beide huzen liken der fan bûten sterk út sûnder in grut ferskil.</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de swiere rein soarge foar in oerstreaming, waard it op it sân boude hûs ôfwosken. Mar it hûs dat op 'e rots boud wie, stie fêst.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Jezus sei: "Elkenien dy't myn wurden harket en se yn praktyk bringt, is as in wiis man dy't syn hûs op 'e rots boude."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y" sz="3600">
                <a:solidFill>
                  <a:schemeClr val="tx1">
                    <a:lumMod val="65000"/>
                    <a:lumOff val="35000"/>
                  </a:schemeClr>
                </a:solidFill>
              </a:rPr>
              <a:t>Jezus sei: "Elkenien dy't myn wurden harket en se yn praktyk bringt, is as in wiis man dy't syn hûs op 'e rots boude."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Meitsje jo elk wurd fan God yn 'e praktyk?</a:t>
            </a:r>
            <a:r xmlns:a="http://schemas.openxmlformats.org/drawingml/2006/main">
              <a:rPr altLang="en-US" lang="fy" sz="3600">
                <a:solidFill>
                  <a:schemeClr val="tx1">
                    <a:lumMod val="65000"/>
                    <a:lumOff val="35000"/>
                  </a:schemeClr>
                </a:solidFill>
              </a:rPr>
              <a:t> </a:t>
            </a:r>
            <a:r xmlns:a="http://schemas.openxmlformats.org/drawingml/2006/main">
              <a:rPr altLang="ko-KR" lang="fy" sz="3600">
                <a:solidFill>
                  <a:schemeClr val="tx1">
                    <a:lumMod val="65000"/>
                    <a:lumOff val="35000"/>
                  </a:schemeClr>
                </a:solidFill>
              </a:rPr>
              <a:t>Lit ús wizen wêze dy't it Wurd fan God folgje.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r xmlns:a="http://schemas.openxmlformats.org/drawingml/2006/main">
              <a:rPr altLang="en-US" lang="fy" sz="3600">
                <a:solidFill>
                  <a:srgbClr val="0070c0"/>
                </a:solidFill>
              </a:rPr>
              <a:t> </a:t>
            </a:r>
            <a:r xmlns:a="http://schemas.openxmlformats.org/drawingml/2006/main">
              <a:rPr altLang="ko-KR" lang="fy"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wille hat yn dyjingen dy't it Wurd folgje.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Wannear is it hûs boud op it sân ynstoart?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Sa gau as it hûs waard boud,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Doe't de sinne skynde,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Doe't in protte minsken yn 'e hûs kamen,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As it in protte reinde en oerstreamde,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As it in protte reinde en oerstreamde,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fy" sz="3600"/>
              <a:t>"Dêrom is elkenien dy't dizze wurden fan my harket en se yn praktyk bringt, as in wiis man dy't syn hûs op 'e rots boude.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7:</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79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Fiif Wize Virgins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y" sz="3600"/>
              <a:t>"Hâld dêrom wacht, om't jo de dei noch it oere net witte."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25:</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Wy sûndigje in protte yn ús libben.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Sa fiele wy ús skuldich foar sûndigjen tsjin God.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Mar God hat ús altyd ferjûn foar ús sûnden.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Want Jezus hat al ús sûnden oernommen.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Jo moatte dit leauwe en mei tankberens en freugde nei God gean.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Der wiene tsien jongfammen dy't har tariede op it houliksfeest. De fiif wize famkes makken lampen klear mei genôch oalje, mar de oare fiif net.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y" altLang="ko-KR" sz="3200">
                <a:solidFill>
                  <a:schemeClr val="tx1">
                    <a:lumMod val="65000"/>
                    <a:lumOff val="35000"/>
                  </a:schemeClr>
                </a:solidFill>
              </a:rPr>
              <a:t>Nachts, as de brêgeman te let wie, foelen de tsien jongfammen yn 'e sliep.</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"De brêgeman is hjir!" De jongfammen kamen yn in haast oerein. En de ljochten fan 'e fiif jongfammen, dy't net genôch oalje makken, gongen út.</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"Jou ús wat oalje." "As wy jo ús oalje jouwe, kinne wy ek sûnder oalje. Gean wat oalje helje."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Mar wylst de fiif dwaze famkes oalje te keap gongen, gong de doar nei it feest ticht. Uteinlik mochten de fiif domme famkes it feest net bywenje.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y" sz="3600">
                <a:solidFill>
                  <a:schemeClr val="tx1">
                    <a:lumMod val="65000"/>
                    <a:lumOff val="35000"/>
                  </a:schemeClr>
                </a:solidFill>
              </a:rPr>
              <a:t>Dit is in ferhaal dat Jezus ús fertelt hoe't wy moatte wachtsje op 'e dei as hy weromkomt.</a:t>
            </a:r>
            <a:r xmlns:a="http://schemas.openxmlformats.org/drawingml/2006/main">
              <a:rPr altLang="en-US" lang="fy" sz="3600">
                <a:solidFill>
                  <a:schemeClr val="tx1">
                    <a:lumMod val="65000"/>
                    <a:lumOff val="35000"/>
                  </a:schemeClr>
                </a:solidFill>
              </a:rPr>
              <a:t> </a:t>
            </a:r>
            <a:r xmlns:a="http://schemas.openxmlformats.org/drawingml/2006/main">
              <a:rPr altLang="ko-KR" lang="fy" sz="3600">
                <a:solidFill>
                  <a:schemeClr val="tx1">
                    <a:lumMod val="65000"/>
                    <a:lumOff val="35000"/>
                  </a:schemeClr>
                </a:solidFill>
              </a:rPr>
              <a:t>Nimmen wit it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as Jezus wer komt.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y" sz="3600">
                <a:solidFill>
                  <a:schemeClr val="tx1">
                    <a:lumMod val="65000"/>
                    <a:lumOff val="35000"/>
                  </a:schemeClr>
                </a:solidFill>
              </a:rPr>
              <a:t>Mar lykas de fiif wize jongfammen, moatte wy altyd wekker wurde en wachtsje op Jezus mei in taret hert.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beloofde wer werom te kommen nei dit lân as nimmen it wit.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hawwe de dwaze fiif fammen net tariede?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oalje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wetter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klean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kado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① </a:t>
            </a:r>
            <a:r xmlns:a="http://schemas.openxmlformats.org/drawingml/2006/main">
              <a:rPr altLang="ko-KR" lang="fy" sz="2800">
                <a:solidFill>
                  <a:srgbClr val="ff0000"/>
                </a:solidFill>
              </a:rPr>
              <a:t>oalje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y" sz="3600"/>
              <a:t>"Hâld dêrom wacht, om't jo de dei noch it oere net witte."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25:</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y" altLang="ko-KR" b="1">
                <a:solidFill>
                  <a:schemeClr val="tx1">
                    <a:lumMod val="50000"/>
                    <a:lumOff val="50000"/>
                  </a:schemeClr>
                </a:solidFill>
              </a:rPr>
              <a:t>No.. 80 It Wurd fan God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y" altLang="ko-KR" sz="4400"/>
              <a:t>De gelikenis fan 'e talinten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a:t>
            </a:r>
            <a:r xmlns:a="http://schemas.openxmlformats.org/drawingml/2006/main">
              <a:rPr altLang="en-US" lang="fy" sz="3600">
                <a:solidFill>
                  <a:srgbClr val="0070c0"/>
                </a:solidFill>
              </a:rPr>
              <a:t> </a:t>
            </a:r>
            <a:r xmlns:a="http://schemas.openxmlformats.org/drawingml/2006/main">
              <a:rPr altLang="ko-KR" lang="fy" sz="3600">
                <a:solidFill>
                  <a:srgbClr val="0070c0"/>
                </a:solidFill>
              </a:rPr>
              <a:t>is..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dejinge dy't altyd leaf hat en op ús wachtet.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y" sz="3600"/>
              <a:t>"Syn master antwurde: "Goed dien, goede en trouwe tsjinstfeint! Jo hawwe trou west mei in pear dingen; Ik sil jo yn 'e macht sette oer in protte dingen. Kom en diel it lok fan jo master!'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In persoan fertroude jild oan syn feinten op syn wei nei it bûtenlân. Hy joech fiif talinten oan de earste tsjinstfeint, twa oan de twadde, en ien oan de tredde.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fy" sz="2800">
                <a:solidFill>
                  <a:schemeClr val="tx1">
                    <a:lumMod val="65000"/>
                    <a:lumOff val="35000"/>
                  </a:schemeClr>
                </a:solidFill>
              </a:rPr>
              <a:t>De feint dy't 5 talinten en twa talinten krige gyng tagelyk en sette har jild oan it wurk en krige dûbeld. Lykwols, in man dy't krige 1 talint gyng út en groeven in gat yn 'e grûn en ferstoppe syn master syn jild.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Doe't de master weromkaam en mei har ôfrekkenje, krige de earste feint noch fiif talinten, en de twadde noch twa.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Mar, de feint dy't ien talint krige krige gjinien. “Master, do hast my mar ien talint jûn. Hoe kin ik dan mear jild fertsjinje?"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fy" altLang="ko-KR" sz="2800">
                <a:solidFill>
                  <a:schemeClr val="tx1">
                    <a:lumMod val="65000"/>
                    <a:lumOff val="35000"/>
                  </a:schemeClr>
                </a:solidFill>
              </a:rPr>
              <a:t>Syn master wie lilk. “Jo hiene myn jild by de bankiers yn depot set moatten, ik soe it mei rinte werom krigen hawwe. Do weardeleaze tsjinstfeint, gean út myn hûs!"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De les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solidFill>
                  <a:schemeClr val="tx1">
                    <a:lumMod val="65000"/>
                    <a:lumOff val="35000"/>
                  </a:schemeClr>
                </a:solidFill>
              </a:rPr>
              <a:t>Jezus warskôget ús om net lui te wêzen troch de gelikenis fan talinten.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D'r is wat wichtiger dan hoefolle wy krigen hawwe.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It wichtichste is om in libben te libjen foar de gloarje fan God troch trou te brûken wat jo hawwe.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Wy moatte allegearre sa'n libben libje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y" sz="3200">
                <a:solidFill>
                  <a:schemeClr val="tx1">
                    <a:lumMod val="65000"/>
                    <a:lumOff val="35000"/>
                  </a:schemeClr>
                </a:solidFill>
              </a:rPr>
              <a:t>troch Jezus priizge wurde.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y" sz="3200"/>
              <a:t>Wa is Jezus?</a:t>
            </a:r>
            <a:r xmlns:a="http://schemas.openxmlformats.org/drawingml/2006/main">
              <a:rPr altLang="en-US" lang="fy"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rgbClr val="0070c0"/>
                </a:solidFill>
              </a:rPr>
              <a:t>Jezus is..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y" sz="3600">
                <a:solidFill>
                  <a:schemeClr val="tx1">
                    <a:lumMod val="65000"/>
                    <a:lumOff val="35000"/>
                  </a:schemeClr>
                </a:solidFill>
              </a:rPr>
              <a:t>Jezus is ús master, dy't ús libben evaluearret en ús dêrop beleanne.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solidFill>
                  <a:srgbClr val="ff0000"/>
                </a:solidFill>
              </a:rPr>
              <a:t>Hjoed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y" sz="3200">
                <a:solidFill>
                  <a:schemeClr val="tx1">
                    <a:lumMod val="65000"/>
                    <a:lumOff val="35000"/>
                  </a:schemeClr>
                </a:solidFill>
              </a:rPr>
              <a:t>Wat fertroude de master oan 'e feinten by it reizgjen fan fier fuort?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① </a:t>
            </a:r>
            <a:r xmlns:a="http://schemas.openxmlformats.org/drawingml/2006/main">
              <a:rPr altLang="ko-KR" lang="fy" sz="2800">
                <a:solidFill>
                  <a:schemeClr val="tx1">
                    <a:lumMod val="65000"/>
                    <a:lumOff val="35000"/>
                  </a:schemeClr>
                </a:solidFill>
              </a:rPr>
              <a:t>hûs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② </a:t>
            </a:r>
            <a:r xmlns:a="http://schemas.openxmlformats.org/drawingml/2006/main">
              <a:rPr altLang="ko-KR" lang="fy" sz="2800">
                <a:solidFill>
                  <a:schemeClr val="tx1">
                    <a:lumMod val="65000"/>
                    <a:lumOff val="35000"/>
                  </a:schemeClr>
                </a:solidFill>
              </a:rPr>
              <a:t>fjild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③ </a:t>
            </a:r>
            <a:r xmlns:a="http://schemas.openxmlformats.org/drawingml/2006/main">
              <a:rPr altLang="ko-KR" lang="fy" sz="2800">
                <a:solidFill>
                  <a:schemeClr val="tx1">
                    <a:lumMod val="65000"/>
                    <a:lumOff val="35000"/>
                  </a:schemeClr>
                </a:solidFill>
              </a:rPr>
              <a:t>winkel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chemeClr val="tx1">
                    <a:lumMod val="65000"/>
                    <a:lumOff val="35000"/>
                  </a:schemeClr>
                </a:solidFill>
              </a:rPr>
              <a:t>④ </a:t>
            </a:r>
            <a:r xmlns:a="http://schemas.openxmlformats.org/drawingml/2006/main">
              <a:rPr altLang="ko-KR" lang="fy" sz="2800">
                <a:solidFill>
                  <a:schemeClr val="tx1">
                    <a:lumMod val="65000"/>
                    <a:lumOff val="35000"/>
                  </a:schemeClr>
                </a:solidFill>
              </a:rPr>
              <a:t>talint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y" sz="2800">
                <a:solidFill>
                  <a:srgbClr val="ff0000"/>
                </a:solidFill>
              </a:rPr>
              <a:t>④ </a:t>
            </a:r>
            <a:r xmlns:a="http://schemas.openxmlformats.org/drawingml/2006/main">
              <a:rPr altLang="ko-KR" lang="fy" sz="2800">
                <a:solidFill>
                  <a:srgbClr val="ff0000"/>
                </a:solidFill>
              </a:rPr>
              <a:t>talint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y" sz="4000"/>
              <a:t>It Wurd fan hjoed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y" sz="3600"/>
              <a:t>"Syn master antwurde: "Goed dien, goede en trouwe tsjinstfeint! Jo hawwe trou west mei in pear dingen; Ik sil jo yn 'e macht sette oer in protte dingen. Kom en diel it lok fan jo master!'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y" sz="2800">
                <a:solidFill>
                  <a:schemeClr val="tx1">
                    <a:lumMod val="65000"/>
                    <a:lumOff val="35000"/>
                  </a:schemeClr>
                </a:solidFill>
              </a:rPr>
              <a:t>Matthew</a:t>
            </a:r>
            <a:r xmlns:a="http://schemas.openxmlformats.org/drawingml/2006/main">
              <a:rPr altLang="en-US" lang="fy" sz="2800">
                <a:solidFill>
                  <a:schemeClr val="tx1">
                    <a:lumMod val="65000"/>
                    <a:lumOff val="35000"/>
                  </a:schemeClr>
                </a:solidFill>
              </a:rPr>
              <a:t> </a:t>
            </a:r>
            <a:r xmlns:a="http://schemas.openxmlformats.org/drawingml/2006/main">
              <a:rPr altLang="ko-KR" lang="fy"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